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DCBFF"/>
    <a:srgbClr val="FFA54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68" y="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A7F71E-8721-42CE-A832-1EF7ADB32C2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9062954-C84D-4C28-B2E9-B418A6CABDAD}">
      <dgm:prSet/>
      <dgm:spPr/>
      <dgm:t>
        <a:bodyPr/>
        <a:lstStyle/>
        <a:p>
          <a:r>
            <a:rPr lang="it-IT" dirty="0"/>
            <a:t>1</a:t>
          </a:r>
        </a:p>
      </dgm:t>
    </dgm:pt>
    <dgm:pt modelId="{2F9580BF-D1D9-4C72-8676-D847B328E22F}" type="parTrans" cxnId="{18CC31C1-1FC6-4887-B9FA-1136761C221D}">
      <dgm:prSet/>
      <dgm:spPr/>
      <dgm:t>
        <a:bodyPr/>
        <a:lstStyle/>
        <a:p>
          <a:endParaRPr lang="it-IT"/>
        </a:p>
      </dgm:t>
    </dgm:pt>
    <dgm:pt modelId="{B6004C3A-5D7F-4E75-AC65-AE0ECD3920C7}" type="sibTrans" cxnId="{18CC31C1-1FC6-4887-B9FA-1136761C221D}">
      <dgm:prSet/>
      <dgm:spPr/>
      <dgm:t>
        <a:bodyPr/>
        <a:lstStyle/>
        <a:p>
          <a:endParaRPr lang="it-IT"/>
        </a:p>
      </dgm:t>
    </dgm:pt>
    <dgm:pt modelId="{E1547693-5530-4C0C-9CF1-864E6C10F17B}">
      <dgm:prSet/>
      <dgm:spPr/>
      <dgm:t>
        <a:bodyPr/>
        <a:lstStyle/>
        <a:p>
          <a:r>
            <a:rPr lang="it-IT" dirty="0"/>
            <a:t>2</a:t>
          </a:r>
        </a:p>
      </dgm:t>
    </dgm:pt>
    <dgm:pt modelId="{8E8F8B80-04D1-4077-8E15-2909CEFD2AB8}" type="parTrans" cxnId="{8FEC7651-A09F-478B-AC87-0430331B4175}">
      <dgm:prSet/>
      <dgm:spPr/>
      <dgm:t>
        <a:bodyPr/>
        <a:lstStyle/>
        <a:p>
          <a:endParaRPr lang="it-IT"/>
        </a:p>
      </dgm:t>
    </dgm:pt>
    <dgm:pt modelId="{7B999BC0-2F1E-462C-84D1-9BFDF3C71E1E}" type="sibTrans" cxnId="{8FEC7651-A09F-478B-AC87-0430331B4175}">
      <dgm:prSet/>
      <dgm:spPr/>
      <dgm:t>
        <a:bodyPr/>
        <a:lstStyle/>
        <a:p>
          <a:endParaRPr lang="it-IT"/>
        </a:p>
      </dgm:t>
    </dgm:pt>
    <dgm:pt modelId="{858980C6-5F70-4F68-B825-3D10ACAB6B97}">
      <dgm:prSet/>
      <dgm:spPr/>
      <dgm:t>
        <a:bodyPr/>
        <a:lstStyle/>
        <a:p>
          <a:r>
            <a:rPr lang="it-IT" dirty="0"/>
            <a:t>3</a:t>
          </a:r>
        </a:p>
      </dgm:t>
    </dgm:pt>
    <dgm:pt modelId="{FE1396AB-13A3-4098-9430-F35CB4B3A917}" type="parTrans" cxnId="{8FC63305-827D-4214-A8E8-F74AA6034385}">
      <dgm:prSet/>
      <dgm:spPr/>
      <dgm:t>
        <a:bodyPr/>
        <a:lstStyle/>
        <a:p>
          <a:endParaRPr lang="it-IT"/>
        </a:p>
      </dgm:t>
    </dgm:pt>
    <dgm:pt modelId="{A12225AD-6061-42D9-BF41-018CBAED46ED}" type="sibTrans" cxnId="{8FC63305-827D-4214-A8E8-F74AA6034385}">
      <dgm:prSet/>
      <dgm:spPr/>
      <dgm:t>
        <a:bodyPr/>
        <a:lstStyle/>
        <a:p>
          <a:endParaRPr lang="it-IT"/>
        </a:p>
      </dgm:t>
    </dgm:pt>
    <dgm:pt modelId="{62B0EAC8-FD74-437D-8974-EC2207486A6A}">
      <dgm:prSet/>
      <dgm:spPr/>
      <dgm:t>
        <a:bodyPr/>
        <a:lstStyle/>
        <a:p>
          <a:r>
            <a:rPr lang="it-IT" dirty="0"/>
            <a:t>4</a:t>
          </a:r>
        </a:p>
      </dgm:t>
    </dgm:pt>
    <dgm:pt modelId="{B8067157-EC01-445B-93DD-67BD13329824}" type="parTrans" cxnId="{2DA8B30F-C355-4C75-93BE-086AEA28F907}">
      <dgm:prSet/>
      <dgm:spPr/>
      <dgm:t>
        <a:bodyPr/>
        <a:lstStyle/>
        <a:p>
          <a:endParaRPr lang="it-IT"/>
        </a:p>
      </dgm:t>
    </dgm:pt>
    <dgm:pt modelId="{68906EEE-DDFF-4B00-9C37-FF39A1CDE3F0}" type="sibTrans" cxnId="{2DA8B30F-C355-4C75-93BE-086AEA28F907}">
      <dgm:prSet/>
      <dgm:spPr/>
      <dgm:t>
        <a:bodyPr/>
        <a:lstStyle/>
        <a:p>
          <a:endParaRPr lang="it-IT"/>
        </a:p>
      </dgm:t>
    </dgm:pt>
    <dgm:pt modelId="{A7FDDBF3-BBE2-42A3-AD65-0EF4342F8842}">
      <dgm:prSet/>
      <dgm:spPr/>
      <dgm:t>
        <a:bodyPr/>
        <a:lstStyle/>
        <a:p>
          <a:r>
            <a:rPr lang="it-IT" dirty="0"/>
            <a:t>5</a:t>
          </a:r>
        </a:p>
      </dgm:t>
    </dgm:pt>
    <dgm:pt modelId="{1A6970A2-D917-4053-B5AF-AB84C85977D0}" type="parTrans" cxnId="{876A35F7-4558-4D73-B922-C777F844EB41}">
      <dgm:prSet/>
      <dgm:spPr/>
      <dgm:t>
        <a:bodyPr/>
        <a:lstStyle/>
        <a:p>
          <a:endParaRPr lang="it-IT"/>
        </a:p>
      </dgm:t>
    </dgm:pt>
    <dgm:pt modelId="{ED64EE6C-A712-4383-A9A1-E0E7479696B2}" type="sibTrans" cxnId="{876A35F7-4558-4D73-B922-C777F844EB41}">
      <dgm:prSet/>
      <dgm:spPr/>
      <dgm:t>
        <a:bodyPr/>
        <a:lstStyle/>
        <a:p>
          <a:endParaRPr lang="it-IT"/>
        </a:p>
      </dgm:t>
    </dgm:pt>
    <dgm:pt modelId="{B1889C24-5988-4B46-84FE-8C4687B82B66}">
      <dgm:prSet/>
      <dgm:spPr/>
      <dgm:t>
        <a:bodyPr/>
        <a:lstStyle/>
        <a:p>
          <a:r>
            <a:rPr lang="it-IT" dirty="0"/>
            <a:t>6</a:t>
          </a:r>
        </a:p>
      </dgm:t>
    </dgm:pt>
    <dgm:pt modelId="{0B10E837-EFA9-4CA7-85B0-CE8E25A8EF7A}" type="parTrans" cxnId="{C2753AD8-96E9-4D17-A526-38AFBD660936}">
      <dgm:prSet/>
      <dgm:spPr/>
      <dgm:t>
        <a:bodyPr/>
        <a:lstStyle/>
        <a:p>
          <a:endParaRPr lang="it-IT"/>
        </a:p>
      </dgm:t>
    </dgm:pt>
    <dgm:pt modelId="{A9BB2963-4D41-4AF2-BC49-48FEC611D722}" type="sibTrans" cxnId="{C2753AD8-96E9-4D17-A526-38AFBD660936}">
      <dgm:prSet/>
      <dgm:spPr/>
      <dgm:t>
        <a:bodyPr/>
        <a:lstStyle/>
        <a:p>
          <a:endParaRPr lang="it-IT"/>
        </a:p>
      </dgm:t>
    </dgm:pt>
    <dgm:pt modelId="{4F7EFB14-EBA4-4AD2-91BA-AB062ADBA799}">
      <dgm:prSet custT="1"/>
      <dgm:spPr/>
      <dgm:t>
        <a:bodyPr/>
        <a:lstStyle/>
        <a:p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l'applicazione genera dapprima un identificativo casuale, il </a:t>
          </a:r>
          <a:r>
            <a:rPr lang="it-IT" sz="1200" b="1" i="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200" b="1" i="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, al quale viene applicata una funzione di hash per generare il code challenge;</a:t>
          </a:r>
          <a:endParaRPr lang="it-IT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E4AC98D-6C3D-4C45-92E1-EA6ED49329F9}" type="parTrans" cxnId="{93C71200-A8EE-4E46-BC3A-D0E99913CF91}">
      <dgm:prSet/>
      <dgm:spPr/>
      <dgm:t>
        <a:bodyPr/>
        <a:lstStyle/>
        <a:p>
          <a:endParaRPr lang="it-IT"/>
        </a:p>
      </dgm:t>
    </dgm:pt>
    <dgm:pt modelId="{2769C5A5-88F1-4FE9-927B-3EBFBAE62043}" type="sibTrans" cxnId="{93C71200-A8EE-4E46-BC3A-D0E99913CF91}">
      <dgm:prSet/>
      <dgm:spPr/>
      <dgm:t>
        <a:bodyPr/>
        <a:lstStyle/>
        <a:p>
          <a:endParaRPr lang="it-IT"/>
        </a:p>
      </dgm:t>
    </dgm:pt>
    <dgm:pt modelId="{3B1B1534-610C-498F-B949-B46B04937C73}">
      <dgm:prSet custT="1"/>
      <dgm:spPr/>
      <dgm:t>
        <a:bodyPr/>
        <a:lstStyle/>
        <a:p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il code challenge è incluso nella richiesta di generazione dell'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Token;</a:t>
          </a:r>
          <a:endParaRPr lang="it-IT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7F915EA-259F-46F9-BAFA-0E5C2E517F59}" type="parTrans" cxnId="{C666B2BC-CBA5-4AB1-91C1-7F856EA7DA9B}">
      <dgm:prSet/>
      <dgm:spPr/>
      <dgm:t>
        <a:bodyPr/>
        <a:lstStyle/>
        <a:p>
          <a:endParaRPr lang="it-IT"/>
        </a:p>
      </dgm:t>
    </dgm:pt>
    <dgm:pt modelId="{0E6ACC11-CC54-46B8-A0A7-5A95B9ABF46F}" type="sibTrans" cxnId="{C666B2BC-CBA5-4AB1-91C1-7F856EA7DA9B}">
      <dgm:prSet/>
      <dgm:spPr/>
      <dgm:t>
        <a:bodyPr/>
        <a:lstStyle/>
        <a:p>
          <a:endParaRPr lang="it-IT"/>
        </a:p>
      </dgm:t>
    </dgm:pt>
    <dgm:pt modelId="{E40FB394-2689-4A1D-BA8B-7BCA6DDEAD03}">
      <dgm:prSet custT="1"/>
      <dgm:spPr/>
      <dgm:t>
        <a:bodyPr/>
        <a:lstStyle/>
        <a:p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l'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Server a questo punto genera l'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Token, lo associa al code challenge e lo </a:t>
          </a:r>
          <a:r>
            <a:rPr lang="it-IT" sz="1200" b="1" i="0" dirty="0">
              <a:latin typeface="Segoe UI" panose="020B0502040204020203" pitchFamily="34" charset="0"/>
              <a:cs typeface="Segoe UI" panose="020B0502040204020203" pitchFamily="34" charset="0"/>
            </a:rPr>
            <a:t>restituisce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 al client;</a:t>
          </a:r>
          <a:endParaRPr lang="it-IT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B9B2C1F-837F-4E01-8C0E-062D9FB991DC}" type="parTrans" cxnId="{2F972E7A-BDD3-44BB-9209-6F72678F611E}">
      <dgm:prSet/>
      <dgm:spPr/>
      <dgm:t>
        <a:bodyPr/>
        <a:lstStyle/>
        <a:p>
          <a:endParaRPr lang="it-IT"/>
        </a:p>
      </dgm:t>
    </dgm:pt>
    <dgm:pt modelId="{736CDD9A-26E2-4B0A-86CA-7C84CA96B8BE}" type="sibTrans" cxnId="{2F972E7A-BDD3-44BB-9209-6F72678F611E}">
      <dgm:prSet/>
      <dgm:spPr/>
      <dgm:t>
        <a:bodyPr/>
        <a:lstStyle/>
        <a:p>
          <a:endParaRPr lang="it-IT"/>
        </a:p>
      </dgm:t>
    </dgm:pt>
    <dgm:pt modelId="{AEAA3A66-EC8D-4BBE-8423-4A7F7E8900E9}">
      <dgm:prSet custT="1"/>
      <dgm:spPr/>
      <dgm:t>
        <a:bodyPr/>
        <a:lstStyle/>
        <a:p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L'applicazione invia la richiesta di generazione di Access Token, includendo l'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Token e il </a:t>
          </a:r>
          <a:r>
            <a:rPr lang="it-IT" sz="1200" b="1" i="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200" b="1" i="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200" b="1" i="0" dirty="0">
              <a:latin typeface="Segoe UI" panose="020B0502040204020203" pitchFamily="34" charset="0"/>
              <a:cs typeface="Segoe UI" panose="020B0502040204020203" pitchFamily="34" charset="0"/>
            </a:rPr>
            <a:t>;</a:t>
          </a:r>
          <a:endParaRPr lang="it-IT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CF09611-718D-4E09-9FEE-643C3009F0D9}" type="parTrans" cxnId="{96CC7B11-F360-4696-91F4-7137E73A9718}">
      <dgm:prSet/>
      <dgm:spPr/>
      <dgm:t>
        <a:bodyPr/>
        <a:lstStyle/>
        <a:p>
          <a:endParaRPr lang="it-IT"/>
        </a:p>
      </dgm:t>
    </dgm:pt>
    <dgm:pt modelId="{6BC9B01B-AEA6-45FC-B78C-63D98FF8A65F}" type="sibTrans" cxnId="{96CC7B11-F360-4696-91F4-7137E73A9718}">
      <dgm:prSet/>
      <dgm:spPr/>
      <dgm:t>
        <a:bodyPr/>
        <a:lstStyle/>
        <a:p>
          <a:endParaRPr lang="it-IT"/>
        </a:p>
      </dgm:t>
    </dgm:pt>
    <dgm:pt modelId="{E870D0E2-82D3-411D-83C0-2646D104C34B}">
      <dgm:prSet custT="1"/>
      <dgm:spPr/>
      <dgm:t>
        <a:bodyPr/>
        <a:lstStyle/>
        <a:p>
          <a:r>
            <a:rPr lang="it-IT" sz="1050" b="0" i="0" dirty="0">
              <a:latin typeface="Segoe UI" panose="020B0502040204020203" pitchFamily="34" charset="0"/>
              <a:cs typeface="Segoe UI" panose="020B0502040204020203" pitchFamily="34" charset="0"/>
            </a:rPr>
            <a:t>L'</a:t>
          </a:r>
          <a:r>
            <a:rPr lang="it-IT" sz="105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050" b="0" i="0" dirty="0">
              <a:latin typeface="Segoe UI" panose="020B0502040204020203" pitchFamily="34" charset="0"/>
              <a:cs typeface="Segoe UI" panose="020B0502040204020203" pitchFamily="34" charset="0"/>
            </a:rPr>
            <a:t> Server, prima di generare il token, verifica che il </a:t>
          </a:r>
          <a:r>
            <a:rPr lang="it-IT" sz="1050" b="1" i="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050" b="1" i="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050" b="0" i="0" dirty="0">
              <a:latin typeface="Segoe UI" panose="020B0502040204020203" pitchFamily="34" charset="0"/>
              <a:cs typeface="Segoe UI" panose="020B0502040204020203" pitchFamily="34" charset="0"/>
            </a:rPr>
            <a:t> corrisponda al </a:t>
          </a:r>
          <a:r>
            <a:rPr lang="it-IT" sz="1050" b="1" i="0" dirty="0">
              <a:latin typeface="Segoe UI" panose="020B0502040204020203" pitchFamily="34" charset="0"/>
              <a:cs typeface="Segoe UI" panose="020B0502040204020203" pitchFamily="34" charset="0"/>
            </a:rPr>
            <a:t>code challenge</a:t>
          </a:r>
          <a:r>
            <a:rPr lang="it-IT" sz="1050" b="0" i="0" dirty="0">
              <a:latin typeface="Segoe UI" panose="020B0502040204020203" pitchFamily="34" charset="0"/>
              <a:cs typeface="Segoe UI" panose="020B0502040204020203" pitchFamily="34" charset="0"/>
            </a:rPr>
            <a:t> inviato in precedenza, applicando la funzione di hash;</a:t>
          </a:r>
          <a:endParaRPr lang="it-IT" sz="105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4637D5-AD24-414F-B3A0-3DF0323BA50C}" type="parTrans" cxnId="{5E02C701-654E-4D8F-BDB1-A47E33228AE8}">
      <dgm:prSet/>
      <dgm:spPr/>
      <dgm:t>
        <a:bodyPr/>
        <a:lstStyle/>
        <a:p>
          <a:endParaRPr lang="it-IT"/>
        </a:p>
      </dgm:t>
    </dgm:pt>
    <dgm:pt modelId="{5EADCC0E-83F6-42F4-A055-D8D97DE4A343}" type="sibTrans" cxnId="{5E02C701-654E-4D8F-BDB1-A47E33228AE8}">
      <dgm:prSet/>
      <dgm:spPr/>
      <dgm:t>
        <a:bodyPr/>
        <a:lstStyle/>
        <a:p>
          <a:endParaRPr lang="it-IT"/>
        </a:p>
      </dgm:t>
    </dgm:pt>
    <dgm:pt modelId="{CDC6B606-6B6D-444F-BD52-F1DEE675BD70}">
      <dgm:prSet custT="1"/>
      <dgm:spPr/>
      <dgm:t>
        <a:bodyPr/>
        <a:lstStyle/>
        <a:p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Nel caso in cui non corrisponda, l'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Server restituisce una condizione di errore, </a:t>
          </a:r>
          <a:r>
            <a:rPr lang="it-IT" sz="1200" b="0" i="0" dirty="0" err="1">
              <a:latin typeface="Segoe UI" panose="020B0502040204020203" pitchFamily="34" charset="0"/>
              <a:cs typeface="Segoe UI" panose="020B0502040204020203" pitchFamily="34" charset="0"/>
            </a:rPr>
            <a:t>altimenti</a:t>
          </a:r>
          <a:r>
            <a:rPr lang="it-IT" sz="1200" b="0" i="0" dirty="0">
              <a:latin typeface="Segoe UI" panose="020B0502040204020203" pitchFamily="34" charset="0"/>
              <a:cs typeface="Segoe UI" panose="020B0502040204020203" pitchFamily="34" charset="0"/>
            </a:rPr>
            <a:t> genera e restituisce l'Access Token.</a:t>
          </a:r>
          <a:endParaRPr lang="it-IT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AF54B99-A421-440A-B691-E7D09C5D79E8}" type="parTrans" cxnId="{7F77EE2B-5FDF-4DC2-92F7-2A984FA9AE6D}">
      <dgm:prSet/>
      <dgm:spPr/>
      <dgm:t>
        <a:bodyPr/>
        <a:lstStyle/>
        <a:p>
          <a:endParaRPr lang="it-IT"/>
        </a:p>
      </dgm:t>
    </dgm:pt>
    <dgm:pt modelId="{DB56E675-DF9E-445D-9354-E8A8D7680D72}" type="sibTrans" cxnId="{7F77EE2B-5FDF-4DC2-92F7-2A984FA9AE6D}">
      <dgm:prSet/>
      <dgm:spPr/>
      <dgm:t>
        <a:bodyPr/>
        <a:lstStyle/>
        <a:p>
          <a:endParaRPr lang="it-IT"/>
        </a:p>
      </dgm:t>
    </dgm:pt>
    <dgm:pt modelId="{F4134A9C-8E35-4415-895F-94EEA93D2926}" type="pres">
      <dgm:prSet presAssocID="{E1A7F71E-8721-42CE-A832-1EF7ADB32C2D}" presName="linearFlow" presStyleCnt="0">
        <dgm:presLayoutVars>
          <dgm:dir/>
          <dgm:animLvl val="lvl"/>
          <dgm:resizeHandles val="exact"/>
        </dgm:presLayoutVars>
      </dgm:prSet>
      <dgm:spPr/>
    </dgm:pt>
    <dgm:pt modelId="{B35841C9-8A44-40AC-B3AD-58A5090DED54}" type="pres">
      <dgm:prSet presAssocID="{C9062954-C84D-4C28-B2E9-B418A6CABDAD}" presName="composite" presStyleCnt="0"/>
      <dgm:spPr/>
    </dgm:pt>
    <dgm:pt modelId="{64290A79-3950-49AE-888A-8547A97A6E6F}" type="pres">
      <dgm:prSet presAssocID="{C9062954-C84D-4C28-B2E9-B418A6CABDAD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1DEE0468-E20D-4C81-8311-ECDF90864540}" type="pres">
      <dgm:prSet presAssocID="{C9062954-C84D-4C28-B2E9-B418A6CABDAD}" presName="descendantText" presStyleLbl="alignAcc1" presStyleIdx="0" presStyleCnt="6">
        <dgm:presLayoutVars>
          <dgm:bulletEnabled val="1"/>
        </dgm:presLayoutVars>
      </dgm:prSet>
      <dgm:spPr/>
    </dgm:pt>
    <dgm:pt modelId="{AE372114-EB31-4CD5-A619-74A9D40C483F}" type="pres">
      <dgm:prSet presAssocID="{B6004C3A-5D7F-4E75-AC65-AE0ECD3920C7}" presName="sp" presStyleCnt="0"/>
      <dgm:spPr/>
    </dgm:pt>
    <dgm:pt modelId="{2111D49A-07E7-4B87-B22E-7C982C031E6C}" type="pres">
      <dgm:prSet presAssocID="{E1547693-5530-4C0C-9CF1-864E6C10F17B}" presName="composite" presStyleCnt="0"/>
      <dgm:spPr/>
    </dgm:pt>
    <dgm:pt modelId="{89FA435C-1921-47E8-A7C2-F9CEEC8332A8}" type="pres">
      <dgm:prSet presAssocID="{E1547693-5530-4C0C-9CF1-864E6C10F17B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85608BEF-63B2-41E6-9490-EED76DCA2D5E}" type="pres">
      <dgm:prSet presAssocID="{E1547693-5530-4C0C-9CF1-864E6C10F17B}" presName="descendantText" presStyleLbl="alignAcc1" presStyleIdx="1" presStyleCnt="6">
        <dgm:presLayoutVars>
          <dgm:bulletEnabled val="1"/>
        </dgm:presLayoutVars>
      </dgm:prSet>
      <dgm:spPr/>
    </dgm:pt>
    <dgm:pt modelId="{63AB0A43-A98A-4A03-BA19-675F3459BE8A}" type="pres">
      <dgm:prSet presAssocID="{7B999BC0-2F1E-462C-84D1-9BFDF3C71E1E}" presName="sp" presStyleCnt="0"/>
      <dgm:spPr/>
    </dgm:pt>
    <dgm:pt modelId="{1EB9EF4F-250F-4DEA-B61C-9961D405D82D}" type="pres">
      <dgm:prSet presAssocID="{858980C6-5F70-4F68-B825-3D10ACAB6B97}" presName="composite" presStyleCnt="0"/>
      <dgm:spPr/>
    </dgm:pt>
    <dgm:pt modelId="{23BA8708-343F-4834-8928-BAEB64AAED4A}" type="pres">
      <dgm:prSet presAssocID="{858980C6-5F70-4F68-B825-3D10ACAB6B97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92B9F28-79B6-4DD9-B1E1-81754886E6A0}" type="pres">
      <dgm:prSet presAssocID="{858980C6-5F70-4F68-B825-3D10ACAB6B97}" presName="descendantText" presStyleLbl="alignAcc1" presStyleIdx="2" presStyleCnt="6" custLinFactNeighborY="0">
        <dgm:presLayoutVars>
          <dgm:bulletEnabled val="1"/>
        </dgm:presLayoutVars>
      </dgm:prSet>
      <dgm:spPr/>
    </dgm:pt>
    <dgm:pt modelId="{B095E3C3-455D-4E42-8565-0D1233FEC62D}" type="pres">
      <dgm:prSet presAssocID="{A12225AD-6061-42D9-BF41-018CBAED46ED}" presName="sp" presStyleCnt="0"/>
      <dgm:spPr/>
    </dgm:pt>
    <dgm:pt modelId="{245E21C2-EB11-4F71-9632-6E258FD2D62B}" type="pres">
      <dgm:prSet presAssocID="{62B0EAC8-FD74-437D-8974-EC2207486A6A}" presName="composite" presStyleCnt="0"/>
      <dgm:spPr/>
    </dgm:pt>
    <dgm:pt modelId="{1B0512B0-B0FF-4FBB-AFF7-C0D54422DD08}" type="pres">
      <dgm:prSet presAssocID="{62B0EAC8-FD74-437D-8974-EC2207486A6A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DED79EE-C2AA-438E-B098-6A21BA1171E9}" type="pres">
      <dgm:prSet presAssocID="{62B0EAC8-FD74-437D-8974-EC2207486A6A}" presName="descendantText" presStyleLbl="alignAcc1" presStyleIdx="3" presStyleCnt="6">
        <dgm:presLayoutVars>
          <dgm:bulletEnabled val="1"/>
        </dgm:presLayoutVars>
      </dgm:prSet>
      <dgm:spPr/>
    </dgm:pt>
    <dgm:pt modelId="{7A57D346-DA02-481C-8821-B0448092BBC5}" type="pres">
      <dgm:prSet presAssocID="{68906EEE-DDFF-4B00-9C37-FF39A1CDE3F0}" presName="sp" presStyleCnt="0"/>
      <dgm:spPr/>
    </dgm:pt>
    <dgm:pt modelId="{B0B7B373-5933-4041-9A20-235A9C3911C6}" type="pres">
      <dgm:prSet presAssocID="{A7FDDBF3-BBE2-42A3-AD65-0EF4342F8842}" presName="composite" presStyleCnt="0"/>
      <dgm:spPr/>
    </dgm:pt>
    <dgm:pt modelId="{1079CE1D-6546-4A7B-9377-33508CF74A03}" type="pres">
      <dgm:prSet presAssocID="{A7FDDBF3-BBE2-42A3-AD65-0EF4342F8842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5CBAAA03-5E0F-4B83-A24B-731BED5FC2EA}" type="pres">
      <dgm:prSet presAssocID="{A7FDDBF3-BBE2-42A3-AD65-0EF4342F8842}" presName="descendantText" presStyleLbl="alignAcc1" presStyleIdx="4" presStyleCnt="6">
        <dgm:presLayoutVars>
          <dgm:bulletEnabled val="1"/>
        </dgm:presLayoutVars>
      </dgm:prSet>
      <dgm:spPr/>
    </dgm:pt>
    <dgm:pt modelId="{FA424EAB-0A2A-4D4F-8125-427E164E58F6}" type="pres">
      <dgm:prSet presAssocID="{ED64EE6C-A712-4383-A9A1-E0E7479696B2}" presName="sp" presStyleCnt="0"/>
      <dgm:spPr/>
    </dgm:pt>
    <dgm:pt modelId="{19CDDAC8-C1DD-4AE7-A844-5239504BB274}" type="pres">
      <dgm:prSet presAssocID="{B1889C24-5988-4B46-84FE-8C4687B82B66}" presName="composite" presStyleCnt="0"/>
      <dgm:spPr/>
    </dgm:pt>
    <dgm:pt modelId="{55A92E43-7B3B-4BD3-BB12-D6B75D251006}" type="pres">
      <dgm:prSet presAssocID="{B1889C24-5988-4B46-84FE-8C4687B82B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1799DD63-F9E4-4858-BCE4-DB44E0B10EE0}" type="pres">
      <dgm:prSet presAssocID="{B1889C24-5988-4B46-84FE-8C4687B82B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93C71200-A8EE-4E46-BC3A-D0E99913CF91}" srcId="{C9062954-C84D-4C28-B2E9-B418A6CABDAD}" destId="{4F7EFB14-EBA4-4AD2-91BA-AB062ADBA799}" srcOrd="0" destOrd="0" parTransId="{0E4AC98D-6C3D-4C45-92E1-EA6ED49329F9}" sibTransId="{2769C5A5-88F1-4FE9-927B-3EBFBAE62043}"/>
    <dgm:cxn modelId="{5E02C701-654E-4D8F-BDB1-A47E33228AE8}" srcId="{A7FDDBF3-BBE2-42A3-AD65-0EF4342F8842}" destId="{E870D0E2-82D3-411D-83C0-2646D104C34B}" srcOrd="0" destOrd="0" parTransId="{A84637D5-AD24-414F-B3A0-3DF0323BA50C}" sibTransId="{5EADCC0E-83F6-42F4-A055-D8D97DE4A343}"/>
    <dgm:cxn modelId="{8FC63305-827D-4214-A8E8-F74AA6034385}" srcId="{E1A7F71E-8721-42CE-A832-1EF7ADB32C2D}" destId="{858980C6-5F70-4F68-B825-3D10ACAB6B97}" srcOrd="2" destOrd="0" parTransId="{FE1396AB-13A3-4098-9430-F35CB4B3A917}" sibTransId="{A12225AD-6061-42D9-BF41-018CBAED46ED}"/>
    <dgm:cxn modelId="{2DA8B30F-C355-4C75-93BE-086AEA28F907}" srcId="{E1A7F71E-8721-42CE-A832-1EF7ADB32C2D}" destId="{62B0EAC8-FD74-437D-8974-EC2207486A6A}" srcOrd="3" destOrd="0" parTransId="{B8067157-EC01-445B-93DD-67BD13329824}" sibTransId="{68906EEE-DDFF-4B00-9C37-FF39A1CDE3F0}"/>
    <dgm:cxn modelId="{96CC7B11-F360-4696-91F4-7137E73A9718}" srcId="{62B0EAC8-FD74-437D-8974-EC2207486A6A}" destId="{AEAA3A66-EC8D-4BBE-8423-4A7F7E8900E9}" srcOrd="0" destOrd="0" parTransId="{CCF09611-718D-4E09-9FEE-643C3009F0D9}" sibTransId="{6BC9B01B-AEA6-45FC-B78C-63D98FF8A65F}"/>
    <dgm:cxn modelId="{4224EF14-38DF-46F1-A96D-0088798BECC6}" type="presOf" srcId="{AEAA3A66-EC8D-4BBE-8423-4A7F7E8900E9}" destId="{1DED79EE-C2AA-438E-B098-6A21BA1171E9}" srcOrd="0" destOrd="0" presId="urn:microsoft.com/office/officeart/2005/8/layout/chevron2"/>
    <dgm:cxn modelId="{D832B221-51C9-4D68-BA68-D627C463803A}" type="presOf" srcId="{3B1B1534-610C-498F-B949-B46B04937C73}" destId="{85608BEF-63B2-41E6-9490-EED76DCA2D5E}" srcOrd="0" destOrd="0" presId="urn:microsoft.com/office/officeart/2005/8/layout/chevron2"/>
    <dgm:cxn modelId="{D3724123-6E6A-4357-8669-E5A73CF22EF5}" type="presOf" srcId="{62B0EAC8-FD74-437D-8974-EC2207486A6A}" destId="{1B0512B0-B0FF-4FBB-AFF7-C0D54422DD08}" srcOrd="0" destOrd="0" presId="urn:microsoft.com/office/officeart/2005/8/layout/chevron2"/>
    <dgm:cxn modelId="{7F77EE2B-5FDF-4DC2-92F7-2A984FA9AE6D}" srcId="{B1889C24-5988-4B46-84FE-8C4687B82B66}" destId="{CDC6B606-6B6D-444F-BD52-F1DEE675BD70}" srcOrd="0" destOrd="0" parTransId="{FAF54B99-A421-440A-B691-E7D09C5D79E8}" sibTransId="{DB56E675-DF9E-445D-9354-E8A8D7680D72}"/>
    <dgm:cxn modelId="{C40B583C-7819-4C8A-B841-C9F6D1CC4FBB}" type="presOf" srcId="{C9062954-C84D-4C28-B2E9-B418A6CABDAD}" destId="{64290A79-3950-49AE-888A-8547A97A6E6F}" srcOrd="0" destOrd="0" presId="urn:microsoft.com/office/officeart/2005/8/layout/chevron2"/>
    <dgm:cxn modelId="{38FEDA67-EFEE-4FFF-9F93-203C52A1D1DE}" type="presOf" srcId="{A7FDDBF3-BBE2-42A3-AD65-0EF4342F8842}" destId="{1079CE1D-6546-4A7B-9377-33508CF74A03}" srcOrd="0" destOrd="0" presId="urn:microsoft.com/office/officeart/2005/8/layout/chevron2"/>
    <dgm:cxn modelId="{8FEC7651-A09F-478B-AC87-0430331B4175}" srcId="{E1A7F71E-8721-42CE-A832-1EF7ADB32C2D}" destId="{E1547693-5530-4C0C-9CF1-864E6C10F17B}" srcOrd="1" destOrd="0" parTransId="{8E8F8B80-04D1-4077-8E15-2909CEFD2AB8}" sibTransId="{7B999BC0-2F1E-462C-84D1-9BFDF3C71E1E}"/>
    <dgm:cxn modelId="{9AD9A974-FB2F-4FE4-82EF-7DB43C47CCEA}" type="presOf" srcId="{E40FB394-2689-4A1D-BA8B-7BCA6DDEAD03}" destId="{A92B9F28-79B6-4DD9-B1E1-81754886E6A0}" srcOrd="0" destOrd="0" presId="urn:microsoft.com/office/officeart/2005/8/layout/chevron2"/>
    <dgm:cxn modelId="{2F972E7A-BDD3-44BB-9209-6F72678F611E}" srcId="{858980C6-5F70-4F68-B825-3D10ACAB6B97}" destId="{E40FB394-2689-4A1D-BA8B-7BCA6DDEAD03}" srcOrd="0" destOrd="0" parTransId="{CB9B2C1F-837F-4E01-8C0E-062D9FB991DC}" sibTransId="{736CDD9A-26E2-4B0A-86CA-7C84CA96B8BE}"/>
    <dgm:cxn modelId="{32ADAC84-50A6-4559-BFD5-2B3E77703DD4}" type="presOf" srcId="{4F7EFB14-EBA4-4AD2-91BA-AB062ADBA799}" destId="{1DEE0468-E20D-4C81-8311-ECDF90864540}" srcOrd="0" destOrd="0" presId="urn:microsoft.com/office/officeart/2005/8/layout/chevron2"/>
    <dgm:cxn modelId="{121EFB90-8F97-4C25-B5A2-CD0C7D0EE94A}" type="presOf" srcId="{858980C6-5F70-4F68-B825-3D10ACAB6B97}" destId="{23BA8708-343F-4834-8928-BAEB64AAED4A}" srcOrd="0" destOrd="0" presId="urn:microsoft.com/office/officeart/2005/8/layout/chevron2"/>
    <dgm:cxn modelId="{07B22CB8-8982-4AC7-8DE1-DB242A5BF046}" type="presOf" srcId="{CDC6B606-6B6D-444F-BD52-F1DEE675BD70}" destId="{1799DD63-F9E4-4858-BCE4-DB44E0B10EE0}" srcOrd="0" destOrd="0" presId="urn:microsoft.com/office/officeart/2005/8/layout/chevron2"/>
    <dgm:cxn modelId="{C666B2BC-CBA5-4AB1-91C1-7F856EA7DA9B}" srcId="{E1547693-5530-4C0C-9CF1-864E6C10F17B}" destId="{3B1B1534-610C-498F-B949-B46B04937C73}" srcOrd="0" destOrd="0" parTransId="{B7F915EA-259F-46F9-BAFA-0E5C2E517F59}" sibTransId="{0E6ACC11-CC54-46B8-A0A7-5A95B9ABF46F}"/>
    <dgm:cxn modelId="{18CC31C1-1FC6-4887-B9FA-1136761C221D}" srcId="{E1A7F71E-8721-42CE-A832-1EF7ADB32C2D}" destId="{C9062954-C84D-4C28-B2E9-B418A6CABDAD}" srcOrd="0" destOrd="0" parTransId="{2F9580BF-D1D9-4C72-8676-D847B328E22F}" sibTransId="{B6004C3A-5D7F-4E75-AC65-AE0ECD3920C7}"/>
    <dgm:cxn modelId="{C2753AD8-96E9-4D17-A526-38AFBD660936}" srcId="{E1A7F71E-8721-42CE-A832-1EF7ADB32C2D}" destId="{B1889C24-5988-4B46-84FE-8C4687B82B66}" srcOrd="5" destOrd="0" parTransId="{0B10E837-EFA9-4CA7-85B0-CE8E25A8EF7A}" sibTransId="{A9BB2963-4D41-4AF2-BC49-48FEC611D722}"/>
    <dgm:cxn modelId="{19DD43DB-5DCA-4CDE-9AA5-67A0A2CE4488}" type="presOf" srcId="{E1547693-5530-4C0C-9CF1-864E6C10F17B}" destId="{89FA435C-1921-47E8-A7C2-F9CEEC8332A8}" srcOrd="0" destOrd="0" presId="urn:microsoft.com/office/officeart/2005/8/layout/chevron2"/>
    <dgm:cxn modelId="{0C75C9E4-9EB2-4DC5-8E35-B673B7FB47F4}" type="presOf" srcId="{E1A7F71E-8721-42CE-A832-1EF7ADB32C2D}" destId="{F4134A9C-8E35-4415-895F-94EEA93D2926}" srcOrd="0" destOrd="0" presId="urn:microsoft.com/office/officeart/2005/8/layout/chevron2"/>
    <dgm:cxn modelId="{597246E5-F154-4738-8350-AA312801E3BD}" type="presOf" srcId="{E870D0E2-82D3-411D-83C0-2646D104C34B}" destId="{5CBAAA03-5E0F-4B83-A24B-731BED5FC2EA}" srcOrd="0" destOrd="0" presId="urn:microsoft.com/office/officeart/2005/8/layout/chevron2"/>
    <dgm:cxn modelId="{876A35F7-4558-4D73-B922-C777F844EB41}" srcId="{E1A7F71E-8721-42CE-A832-1EF7ADB32C2D}" destId="{A7FDDBF3-BBE2-42A3-AD65-0EF4342F8842}" srcOrd="4" destOrd="0" parTransId="{1A6970A2-D917-4053-B5AF-AB84C85977D0}" sibTransId="{ED64EE6C-A712-4383-A9A1-E0E7479696B2}"/>
    <dgm:cxn modelId="{BD97A4F8-2BF9-47E4-B325-42246D62C42F}" type="presOf" srcId="{B1889C24-5988-4B46-84FE-8C4687B82B66}" destId="{55A92E43-7B3B-4BD3-BB12-D6B75D251006}" srcOrd="0" destOrd="0" presId="urn:microsoft.com/office/officeart/2005/8/layout/chevron2"/>
    <dgm:cxn modelId="{6654EA41-1A3A-4EA8-9EEE-E5AE495E2C1D}" type="presParOf" srcId="{F4134A9C-8E35-4415-895F-94EEA93D2926}" destId="{B35841C9-8A44-40AC-B3AD-58A5090DED54}" srcOrd="0" destOrd="0" presId="urn:microsoft.com/office/officeart/2005/8/layout/chevron2"/>
    <dgm:cxn modelId="{FFC7C546-5EDF-45DF-B40D-442332550B74}" type="presParOf" srcId="{B35841C9-8A44-40AC-B3AD-58A5090DED54}" destId="{64290A79-3950-49AE-888A-8547A97A6E6F}" srcOrd="0" destOrd="0" presId="urn:microsoft.com/office/officeart/2005/8/layout/chevron2"/>
    <dgm:cxn modelId="{D5632369-B553-499D-A07F-7B4FBA35F533}" type="presParOf" srcId="{B35841C9-8A44-40AC-B3AD-58A5090DED54}" destId="{1DEE0468-E20D-4C81-8311-ECDF90864540}" srcOrd="1" destOrd="0" presId="urn:microsoft.com/office/officeart/2005/8/layout/chevron2"/>
    <dgm:cxn modelId="{2ECDBD3B-1A2D-45D9-8929-05D72DAE89EF}" type="presParOf" srcId="{F4134A9C-8E35-4415-895F-94EEA93D2926}" destId="{AE372114-EB31-4CD5-A619-74A9D40C483F}" srcOrd="1" destOrd="0" presId="urn:microsoft.com/office/officeart/2005/8/layout/chevron2"/>
    <dgm:cxn modelId="{64C97D9B-DE92-417F-BA5D-51D17D78AFDF}" type="presParOf" srcId="{F4134A9C-8E35-4415-895F-94EEA93D2926}" destId="{2111D49A-07E7-4B87-B22E-7C982C031E6C}" srcOrd="2" destOrd="0" presId="urn:microsoft.com/office/officeart/2005/8/layout/chevron2"/>
    <dgm:cxn modelId="{6740875F-C892-4185-806E-83C7759ECD14}" type="presParOf" srcId="{2111D49A-07E7-4B87-B22E-7C982C031E6C}" destId="{89FA435C-1921-47E8-A7C2-F9CEEC8332A8}" srcOrd="0" destOrd="0" presId="urn:microsoft.com/office/officeart/2005/8/layout/chevron2"/>
    <dgm:cxn modelId="{2571AD9B-4F15-481C-BDDD-D09C0323D3F4}" type="presParOf" srcId="{2111D49A-07E7-4B87-B22E-7C982C031E6C}" destId="{85608BEF-63B2-41E6-9490-EED76DCA2D5E}" srcOrd="1" destOrd="0" presId="urn:microsoft.com/office/officeart/2005/8/layout/chevron2"/>
    <dgm:cxn modelId="{29887F72-C627-4E35-8D8C-3F34207062DA}" type="presParOf" srcId="{F4134A9C-8E35-4415-895F-94EEA93D2926}" destId="{63AB0A43-A98A-4A03-BA19-675F3459BE8A}" srcOrd="3" destOrd="0" presId="urn:microsoft.com/office/officeart/2005/8/layout/chevron2"/>
    <dgm:cxn modelId="{BCA0D6BB-0FB9-455F-8A4C-0A720ADF2551}" type="presParOf" srcId="{F4134A9C-8E35-4415-895F-94EEA93D2926}" destId="{1EB9EF4F-250F-4DEA-B61C-9961D405D82D}" srcOrd="4" destOrd="0" presId="urn:microsoft.com/office/officeart/2005/8/layout/chevron2"/>
    <dgm:cxn modelId="{D2E1EEA2-113B-4345-8B92-B8810677FCF4}" type="presParOf" srcId="{1EB9EF4F-250F-4DEA-B61C-9961D405D82D}" destId="{23BA8708-343F-4834-8928-BAEB64AAED4A}" srcOrd="0" destOrd="0" presId="urn:microsoft.com/office/officeart/2005/8/layout/chevron2"/>
    <dgm:cxn modelId="{0FA8A1AC-C45D-4027-B1B8-1F132AF04815}" type="presParOf" srcId="{1EB9EF4F-250F-4DEA-B61C-9961D405D82D}" destId="{A92B9F28-79B6-4DD9-B1E1-81754886E6A0}" srcOrd="1" destOrd="0" presId="urn:microsoft.com/office/officeart/2005/8/layout/chevron2"/>
    <dgm:cxn modelId="{DE79670B-940B-4A35-A876-700494BB8814}" type="presParOf" srcId="{F4134A9C-8E35-4415-895F-94EEA93D2926}" destId="{B095E3C3-455D-4E42-8565-0D1233FEC62D}" srcOrd="5" destOrd="0" presId="urn:microsoft.com/office/officeart/2005/8/layout/chevron2"/>
    <dgm:cxn modelId="{4D39B86F-F1AA-443E-88D6-E43BC5E1FBDF}" type="presParOf" srcId="{F4134A9C-8E35-4415-895F-94EEA93D2926}" destId="{245E21C2-EB11-4F71-9632-6E258FD2D62B}" srcOrd="6" destOrd="0" presId="urn:microsoft.com/office/officeart/2005/8/layout/chevron2"/>
    <dgm:cxn modelId="{C28BA13C-3F2A-4ED5-B548-9ED341C50986}" type="presParOf" srcId="{245E21C2-EB11-4F71-9632-6E258FD2D62B}" destId="{1B0512B0-B0FF-4FBB-AFF7-C0D54422DD08}" srcOrd="0" destOrd="0" presId="urn:microsoft.com/office/officeart/2005/8/layout/chevron2"/>
    <dgm:cxn modelId="{FC38E142-87AF-4A8C-8E2B-33D2059F5ECD}" type="presParOf" srcId="{245E21C2-EB11-4F71-9632-6E258FD2D62B}" destId="{1DED79EE-C2AA-438E-B098-6A21BA1171E9}" srcOrd="1" destOrd="0" presId="urn:microsoft.com/office/officeart/2005/8/layout/chevron2"/>
    <dgm:cxn modelId="{3392E051-861E-47DB-93E3-8A9295BB5FD7}" type="presParOf" srcId="{F4134A9C-8E35-4415-895F-94EEA93D2926}" destId="{7A57D346-DA02-481C-8821-B0448092BBC5}" srcOrd="7" destOrd="0" presId="urn:microsoft.com/office/officeart/2005/8/layout/chevron2"/>
    <dgm:cxn modelId="{400C4D97-C24E-4720-8A70-534AA861E312}" type="presParOf" srcId="{F4134A9C-8E35-4415-895F-94EEA93D2926}" destId="{B0B7B373-5933-4041-9A20-235A9C3911C6}" srcOrd="8" destOrd="0" presId="urn:microsoft.com/office/officeart/2005/8/layout/chevron2"/>
    <dgm:cxn modelId="{E1E62DF8-AC67-44CD-AFB7-003AEE0D79A1}" type="presParOf" srcId="{B0B7B373-5933-4041-9A20-235A9C3911C6}" destId="{1079CE1D-6546-4A7B-9377-33508CF74A03}" srcOrd="0" destOrd="0" presId="urn:microsoft.com/office/officeart/2005/8/layout/chevron2"/>
    <dgm:cxn modelId="{7D8347B3-89BE-45D7-95DF-13711E96C32A}" type="presParOf" srcId="{B0B7B373-5933-4041-9A20-235A9C3911C6}" destId="{5CBAAA03-5E0F-4B83-A24B-731BED5FC2EA}" srcOrd="1" destOrd="0" presId="urn:microsoft.com/office/officeart/2005/8/layout/chevron2"/>
    <dgm:cxn modelId="{D6E6EECC-C96C-448E-8C1C-1ABCFDFA64EE}" type="presParOf" srcId="{F4134A9C-8E35-4415-895F-94EEA93D2926}" destId="{FA424EAB-0A2A-4D4F-8125-427E164E58F6}" srcOrd="9" destOrd="0" presId="urn:microsoft.com/office/officeart/2005/8/layout/chevron2"/>
    <dgm:cxn modelId="{39F16632-497A-4F8C-8A8B-2C56C3FBBB11}" type="presParOf" srcId="{F4134A9C-8E35-4415-895F-94EEA93D2926}" destId="{19CDDAC8-C1DD-4AE7-A844-5239504BB274}" srcOrd="10" destOrd="0" presId="urn:microsoft.com/office/officeart/2005/8/layout/chevron2"/>
    <dgm:cxn modelId="{31C161BA-F30B-44A2-9830-1475D9F41B92}" type="presParOf" srcId="{19CDDAC8-C1DD-4AE7-A844-5239504BB274}" destId="{55A92E43-7B3B-4BD3-BB12-D6B75D251006}" srcOrd="0" destOrd="0" presId="urn:microsoft.com/office/officeart/2005/8/layout/chevron2"/>
    <dgm:cxn modelId="{E73FB8E3-DA49-48C6-A66B-3BB90ACBFA8F}" type="presParOf" srcId="{19CDDAC8-C1DD-4AE7-A844-5239504BB274}" destId="{1799DD63-F9E4-4858-BCE4-DB44E0B10EE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90A79-3950-49AE-888A-8547A97A6E6F}">
      <dsp:nvSpPr>
        <dsp:cNvPr id="0" name=""/>
        <dsp:cNvSpPr/>
      </dsp:nvSpPr>
      <dsp:spPr>
        <a:xfrm rot="5400000">
          <a:off x="-109494" y="110680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1</a:t>
          </a:r>
        </a:p>
      </dsp:txBody>
      <dsp:txXfrm rot="-5400000">
        <a:off x="1" y="256673"/>
        <a:ext cx="510973" cy="218989"/>
      </dsp:txXfrm>
    </dsp:sp>
    <dsp:sp modelId="{1DEE0468-E20D-4C81-8311-ECDF90864540}">
      <dsp:nvSpPr>
        <dsp:cNvPr id="0" name=""/>
        <dsp:cNvSpPr/>
      </dsp:nvSpPr>
      <dsp:spPr>
        <a:xfrm rot="5400000">
          <a:off x="3066249" y="-2554089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l'applicazione genera dapprima un identificativo casuale, il </a:t>
          </a:r>
          <a:r>
            <a:rPr lang="it-IT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200" b="1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, al quale viene applicata una funzione di hash per generare il code challenge;</a:t>
          </a:r>
          <a:endParaRPr lang="it-IT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24348"/>
        <a:ext cx="5561864" cy="428151"/>
      </dsp:txXfrm>
    </dsp:sp>
    <dsp:sp modelId="{89FA435C-1921-47E8-A7C2-F9CEEC8332A8}">
      <dsp:nvSpPr>
        <dsp:cNvPr id="0" name=""/>
        <dsp:cNvSpPr/>
      </dsp:nvSpPr>
      <dsp:spPr>
        <a:xfrm rot="5400000">
          <a:off x="-109494" y="739810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2</a:t>
          </a:r>
        </a:p>
      </dsp:txBody>
      <dsp:txXfrm rot="-5400000">
        <a:off x="1" y="885803"/>
        <a:ext cx="510973" cy="218989"/>
      </dsp:txXfrm>
    </dsp:sp>
    <dsp:sp modelId="{85608BEF-63B2-41E6-9490-EED76DCA2D5E}">
      <dsp:nvSpPr>
        <dsp:cNvPr id="0" name=""/>
        <dsp:cNvSpPr/>
      </dsp:nvSpPr>
      <dsp:spPr>
        <a:xfrm rot="5400000">
          <a:off x="3066249" y="-1924959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il code challenge è incluso nella richiesta di generazione dell'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Token;</a:t>
          </a:r>
          <a:endParaRPr lang="it-IT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653478"/>
        <a:ext cx="5561864" cy="428151"/>
      </dsp:txXfrm>
    </dsp:sp>
    <dsp:sp modelId="{23BA8708-343F-4834-8928-BAEB64AAED4A}">
      <dsp:nvSpPr>
        <dsp:cNvPr id="0" name=""/>
        <dsp:cNvSpPr/>
      </dsp:nvSpPr>
      <dsp:spPr>
        <a:xfrm rot="5400000">
          <a:off x="-109494" y="1368940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3</a:t>
          </a:r>
        </a:p>
      </dsp:txBody>
      <dsp:txXfrm rot="-5400000">
        <a:off x="1" y="1514933"/>
        <a:ext cx="510973" cy="218989"/>
      </dsp:txXfrm>
    </dsp:sp>
    <dsp:sp modelId="{A92B9F28-79B6-4DD9-B1E1-81754886E6A0}">
      <dsp:nvSpPr>
        <dsp:cNvPr id="0" name=""/>
        <dsp:cNvSpPr/>
      </dsp:nvSpPr>
      <dsp:spPr>
        <a:xfrm rot="5400000">
          <a:off x="3066249" y="-1295829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l'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Server a questo punto genera l'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Token, lo associa al code challenge e lo </a:t>
          </a:r>
          <a:r>
            <a:rPr lang="it-IT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restituisce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 al client;</a:t>
          </a:r>
          <a:endParaRPr lang="it-IT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1282608"/>
        <a:ext cx="5561864" cy="428151"/>
      </dsp:txXfrm>
    </dsp:sp>
    <dsp:sp modelId="{1B0512B0-B0FF-4FBB-AFF7-C0D54422DD08}">
      <dsp:nvSpPr>
        <dsp:cNvPr id="0" name=""/>
        <dsp:cNvSpPr/>
      </dsp:nvSpPr>
      <dsp:spPr>
        <a:xfrm rot="5400000">
          <a:off x="-109494" y="1998070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4</a:t>
          </a:r>
        </a:p>
      </dsp:txBody>
      <dsp:txXfrm rot="-5400000">
        <a:off x="1" y="2144063"/>
        <a:ext cx="510973" cy="218989"/>
      </dsp:txXfrm>
    </dsp:sp>
    <dsp:sp modelId="{1DED79EE-C2AA-438E-B098-6A21BA1171E9}">
      <dsp:nvSpPr>
        <dsp:cNvPr id="0" name=""/>
        <dsp:cNvSpPr/>
      </dsp:nvSpPr>
      <dsp:spPr>
        <a:xfrm rot="5400000">
          <a:off x="3066249" y="-666698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L'applicazione invia la richiesta di generazione di Access Token, includendo l'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Token e il </a:t>
          </a:r>
          <a:r>
            <a:rPr lang="it-IT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200" b="1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20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;</a:t>
          </a:r>
          <a:endParaRPr lang="it-IT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1911739"/>
        <a:ext cx="5561864" cy="428151"/>
      </dsp:txXfrm>
    </dsp:sp>
    <dsp:sp modelId="{1079CE1D-6546-4A7B-9377-33508CF74A03}">
      <dsp:nvSpPr>
        <dsp:cNvPr id="0" name=""/>
        <dsp:cNvSpPr/>
      </dsp:nvSpPr>
      <dsp:spPr>
        <a:xfrm rot="5400000">
          <a:off x="-109494" y="2627200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5</a:t>
          </a:r>
        </a:p>
      </dsp:txBody>
      <dsp:txXfrm rot="-5400000">
        <a:off x="1" y="2773193"/>
        <a:ext cx="510973" cy="218989"/>
      </dsp:txXfrm>
    </dsp:sp>
    <dsp:sp modelId="{5CBAAA03-5E0F-4B83-A24B-731BED5FC2EA}">
      <dsp:nvSpPr>
        <dsp:cNvPr id="0" name=""/>
        <dsp:cNvSpPr/>
      </dsp:nvSpPr>
      <dsp:spPr>
        <a:xfrm rot="5400000">
          <a:off x="3066249" y="-37568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05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L'</a:t>
          </a:r>
          <a:r>
            <a:rPr lang="it-IT" sz="105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05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Server, prima di generare il token, verifica che il </a:t>
          </a:r>
          <a:r>
            <a:rPr lang="it-IT" sz="105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code </a:t>
          </a:r>
          <a:r>
            <a:rPr lang="it-IT" sz="1050" b="1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verifier</a:t>
          </a:r>
          <a:r>
            <a:rPr lang="it-IT" sz="105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 corrisponda al </a:t>
          </a:r>
          <a:r>
            <a:rPr lang="it-IT" sz="1050" b="1" i="0" kern="1200" dirty="0">
              <a:latin typeface="Segoe UI" panose="020B0502040204020203" pitchFamily="34" charset="0"/>
              <a:cs typeface="Segoe UI" panose="020B0502040204020203" pitchFamily="34" charset="0"/>
            </a:rPr>
            <a:t>code challenge</a:t>
          </a:r>
          <a:r>
            <a:rPr lang="it-IT" sz="105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 inviato in precedenza, applicando la funzione di hash;</a:t>
          </a:r>
          <a:endParaRPr lang="it-IT" sz="105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2540869"/>
        <a:ext cx="5561864" cy="428151"/>
      </dsp:txXfrm>
    </dsp:sp>
    <dsp:sp modelId="{55A92E43-7B3B-4BD3-BB12-D6B75D251006}">
      <dsp:nvSpPr>
        <dsp:cNvPr id="0" name=""/>
        <dsp:cNvSpPr/>
      </dsp:nvSpPr>
      <dsp:spPr>
        <a:xfrm rot="5400000">
          <a:off x="-109494" y="3256331"/>
          <a:ext cx="729962" cy="5109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6</a:t>
          </a:r>
        </a:p>
      </dsp:txBody>
      <dsp:txXfrm rot="-5400000">
        <a:off x="1" y="3402324"/>
        <a:ext cx="510973" cy="218989"/>
      </dsp:txXfrm>
    </dsp:sp>
    <dsp:sp modelId="{1799DD63-F9E4-4858-BCE4-DB44E0B10EE0}">
      <dsp:nvSpPr>
        <dsp:cNvPr id="0" name=""/>
        <dsp:cNvSpPr/>
      </dsp:nvSpPr>
      <dsp:spPr>
        <a:xfrm rot="5400000">
          <a:off x="3066249" y="591561"/>
          <a:ext cx="474475" cy="558502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Nel caso in cui non corrisponda, l'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Authorization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Server restituisce una condizione di errore, </a:t>
          </a:r>
          <a:r>
            <a:rPr lang="it-IT" sz="1200" b="0" i="0" kern="1200" dirty="0" err="1">
              <a:latin typeface="Segoe UI" panose="020B0502040204020203" pitchFamily="34" charset="0"/>
              <a:cs typeface="Segoe UI" panose="020B0502040204020203" pitchFamily="34" charset="0"/>
            </a:rPr>
            <a:t>altimenti</a:t>
          </a:r>
          <a:r>
            <a:rPr lang="it-IT" sz="12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 genera e restituisce l'Access Token.</a:t>
          </a:r>
          <a:endParaRPr lang="it-IT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 rot="-5400000">
        <a:off x="510974" y="3169998"/>
        <a:ext cx="5561864" cy="428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D191A-0A32-44D1-9C30-F6535ED8997B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02CA4-74CF-4B02-AC50-25DDA5C570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9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15A46-DA13-734C-A691-116369915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4AAA23-DD30-BB61-71B0-E7BD968FC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31B03B-487B-6062-4E54-ADF61CC32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FD53ED-917C-DB9C-18BC-9415913E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CB1A51-E654-2504-54ED-6D38D1E2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52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E01BDC-BD14-480A-08EA-86DD687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AA3CAB-AEEC-745F-769D-1BB71CE08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806AB-C510-9A21-AAA9-5528C1FE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C9DC3E-A4DF-EB08-A07A-81EDE412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62C0E0-712E-D432-49D7-D58E9F53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76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55DD37A-DF47-CE65-1E12-9B3207061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109B4B-3D5F-D09B-6E9E-427A9FE6C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EB0838-F973-7E67-C8C8-0BEC5A3F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C5C93E-D9A7-AD61-7688-EF52E5CA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175A62-65AB-D952-D56F-A187ABE5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97C729-1EE8-7AE7-2FCA-1C27AE7D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E88C36-56DB-58DE-AEFB-ACD446A26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70A35-A2A5-E09C-7640-82F2A56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A790C8-EA26-62E4-5A6C-ED453AEB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D0F3AD-FD19-A237-121B-13F26C33A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07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273C93-8E71-C1ED-9783-6BB01D93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D002EA-8D98-1340-284A-7E3D5152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052A55-7FEE-7CFF-5D3C-275C59F2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FF0D42-C410-5D3C-045A-2A047463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FB8F1B-6A26-3760-808F-9704E93E6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469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AE7E6-EAA7-CE4F-1132-E0B49173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B73DE2-13E0-E794-36E6-F252D09DD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FD5012-DCBA-8E2D-7F48-2306FC981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5F988D-4303-9726-3990-1791A3B8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71A8C7-8707-DCEB-A6C5-06E13891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9E5A63-0CC8-A0ED-8BC2-340D086A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18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B832E-7C16-AFD1-4E90-09788B11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378F53-0CDC-F3BB-F6E4-B14B4DAEA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37AA9D-308A-660B-A147-A96AA6D7B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9449DF6-EDE2-8507-2CDF-27EC9CF4D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92BB8D1-DAD7-3805-2CBD-AC57B499C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20BAB89-82DC-7E56-73E3-040B4B8F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81F31B3-6D4F-C73E-D9E4-587DC0D5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1D169F-35A3-CE8E-3855-8E80D9DF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06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DC6A4-EA91-7BAD-5E17-C08ED7AB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5659B0-72BB-6E43-62A3-CD618BBA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4A70F2-0AE5-699B-22BB-47DB8CA0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8EDC3F-985A-056B-F64C-469688DE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39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2ADB980-ED52-961B-77B7-185F243B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BD7ACF-B19A-A778-F6F8-43FF4A28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500BC-1413-E207-FD12-E10E5E55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96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3398EA-A5BA-3106-CEE1-0E554E9D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BD30E8-F3F8-97A9-5CE9-8985182E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CB8E37-AC17-BE91-3BFB-1517A7CEA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0A0D67-184B-36B5-5B85-04250AE1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31D516-3424-7B53-4F8F-0038BEF3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810FF9-3719-114B-CA61-E60FB11E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80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1FD5A-FC73-4022-5AEC-85D020B5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6D02D19-338B-0D41-1371-504673B08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FE6ABC-10A5-2828-A596-697E13434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8BDBA4-33C7-E6D5-87FF-0054442F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188854-24EB-9E8C-4674-E470BE30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960DF7-E1FD-0724-1CE8-A0A0D4E8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631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EB2A547-0019-68B0-2034-F21E876B1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E8963C-4F97-2A15-2EFE-B68B08747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CD6B30-7933-DEF3-1C86-F8B035ACC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4C01E-D653-4201-A770-6579906321B7}" type="datetimeFigureOut">
              <a:rPr lang="it-IT" smtClean="0"/>
              <a:t>14/09/2022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D7C65-E92E-02D5-B2BB-6A2F357A12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6840EA-05D3-4E4F-8624-4A14EE49D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99D8-4151-43A0-9ECB-16AF777625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2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spnet/core/blazor/security/webassembly/hosted-with-azure-active-directory-b2c?view=aspnetcore-6.0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hyperlink" Target="https://docs.microsoft.com/en-us/aspnet/core/blazor/security/webassembly/hosted-with-azure-active-directory?view=aspnetcore-6.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blazordev.it/articoli/autenticazione-con-azure-ad-b2c-in-blazor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hyperlink" Target="https://www.linkedin.com/in/dandresin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484509EB-0DBD-92E5-9924-2DF6497D7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5205"/>
            <a:ext cx="9144000" cy="2752595"/>
          </a:xfrm>
        </p:spPr>
        <p:txBody>
          <a:bodyPr/>
          <a:lstStyle/>
          <a:p>
            <a:r>
              <a:rPr lang="it-IT" sz="5400" b="0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Blazor</a:t>
            </a:r>
            <a:r>
              <a:rPr lang="it-IT" sz="54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Web Assembly:</a:t>
            </a:r>
            <a: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br>
              <a:rPr lang="it-IT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r>
              <a:rPr lang="it-IT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Gestire le identità con Azure in soli pochi minuti</a:t>
            </a: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6F732B-2CED-76BB-C3B0-02C7C52AA662}"/>
              </a:ext>
            </a:extLst>
          </p:cNvPr>
          <p:cNvSpPr txBox="1"/>
          <p:nvPr/>
        </p:nvSpPr>
        <p:spPr>
          <a:xfrm>
            <a:off x="336331" y="5833241"/>
            <a:ext cx="235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@Damiano Andresini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D889EC1-95BE-40BB-F5B2-210FC46C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0" y="73620"/>
            <a:ext cx="3555555" cy="76190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FECA98-4308-8600-722A-8C01D892E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955" y="4573545"/>
            <a:ext cx="964505" cy="89682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6EBE721-419D-86FE-91A1-E1132E18C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49" y="3638225"/>
            <a:ext cx="2657605" cy="26576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58F333C3-6FE8-CADE-7E45-6C66A8E43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5795" y="5259586"/>
            <a:ext cx="890004" cy="8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FECA98-4308-8600-722A-8C01D892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719" y="4340284"/>
            <a:ext cx="1564595" cy="14547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CA4C65-6344-363F-E4A3-045D7C8DD6A2}"/>
              </a:ext>
            </a:extLst>
          </p:cNvPr>
          <p:cNvSpPr txBox="1"/>
          <p:nvPr/>
        </p:nvSpPr>
        <p:spPr>
          <a:xfrm>
            <a:off x="3557393" y="292856"/>
            <a:ext cx="7296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Perché utilizzare Azure con </a:t>
            </a:r>
            <a:r>
              <a:rPr lang="it-IT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WASM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418055" y="4116074"/>
            <a:ext cx="8750997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2400" b="1" kern="1200" dirty="0">
                <a:latin typeface="Segoe UI" panose="020B0502040204020203" pitchFamily="34" charset="0"/>
                <a:cs typeface="Segoe UI" panose="020B0502040204020203" pitchFamily="34" charset="0"/>
              </a:rPr>
              <a:t>Azure AD B2C è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una soluzione CIAM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(Customer Identity Access Management): </a:t>
            </a:r>
            <a:r>
              <a:rPr lang="it-IT" sz="2000" b="0" i="0" dirty="0">
                <a:solidFill>
                  <a:srgbClr val="2429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permette di autenticarsi ai servizi usando la “nostra” identità pubblica legata ai servizi aziendali come Microsoft 365 o personali come Google, Facebook, Twitter…</a:t>
            </a:r>
            <a:endParaRPr lang="it-IT" sz="20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7FA8F23-A396-8193-AA6B-569D7B22C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A7393B3-5CE0-89B4-A20A-DA1FD6251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87" y="18979"/>
            <a:ext cx="1070975" cy="10709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FF67C77-3CDC-10D6-51E9-95693CE71B97}"/>
              </a:ext>
            </a:extLst>
          </p:cNvPr>
          <p:cNvSpPr txBox="1"/>
          <p:nvPr/>
        </p:nvSpPr>
        <p:spPr>
          <a:xfrm>
            <a:off x="418055" y="2377507"/>
            <a:ext cx="8957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Azure AD è la soluzione di Microsoft 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per la gestione dell'accesso degli utenti di un organizzazione alle applicazioni SaaS disponendo di funzionalità progettate a tale scopo come ad esempio l'accesso condizionale. 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F5D09B9-52C1-5D84-E36E-160F2B2CE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1901" y="2153978"/>
            <a:ext cx="1301163" cy="13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0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352095" y="5119769"/>
            <a:ext cx="9543393" cy="88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Gestisce per nostro conto gli aspetti di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scalabilità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sicurezza</a:t>
            </a:r>
            <a:endParaRPr lang="it-IT" sz="2100" b="1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e s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upporta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milioni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utenti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miliardi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it-IT" sz="2400" b="1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autenticazioni</a:t>
            </a:r>
            <a:r>
              <a:rPr lang="it-IT" sz="2400" b="0" i="0" kern="1200" dirty="0">
                <a:latin typeface="Segoe UI" panose="020B0502040204020203" pitchFamily="34" charset="0"/>
                <a:cs typeface="Segoe UI" panose="020B0502040204020203" pitchFamily="34" charset="0"/>
              </a:rPr>
              <a:t> giornaliere</a:t>
            </a:r>
            <a:endParaRPr lang="it-IT" sz="2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621388-BB96-0040-9E9E-71C2A2E6D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9" y="2395263"/>
            <a:ext cx="3721359" cy="27245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CF59517-B8B1-D5DF-922F-8A58DAE2E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59" y="1463086"/>
            <a:ext cx="2811518" cy="28115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5859AC-F14B-9BEB-79A4-993F65230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4E8D90A-D7C4-8E9F-CF5D-57005B83D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87" y="18979"/>
            <a:ext cx="1070975" cy="10709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AF9C70-1786-C908-6E53-5633A0B3F4EC}"/>
              </a:ext>
            </a:extLst>
          </p:cNvPr>
          <p:cNvSpPr txBox="1"/>
          <p:nvPr/>
        </p:nvSpPr>
        <p:spPr>
          <a:xfrm>
            <a:off x="3557393" y="292856"/>
            <a:ext cx="7296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Perché utilizzare Azure con </a:t>
            </a:r>
            <a:r>
              <a:rPr lang="it-IT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WASM</a:t>
            </a:r>
          </a:p>
        </p:txBody>
      </p:sp>
    </p:spTree>
    <p:extLst>
      <p:ext uri="{BB962C8B-B14F-4D97-AF65-F5344CB8AC3E}">
        <p14:creationId xmlns:p14="http://schemas.microsoft.com/office/powerpoint/2010/main" val="356218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2850929" y="4039276"/>
            <a:ext cx="8605347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>
                <a:solidFill>
                  <a:srgbClr val="2429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it-IT" sz="2400" i="0" dirty="0">
                <a:solidFill>
                  <a:srgbClr val="2429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ltre a cancellare i costi legati alla manutenzione e gestione dell’infrastruttura è </a:t>
            </a:r>
            <a:r>
              <a:rPr lang="it-IT" sz="2400" b="1" i="0" dirty="0">
                <a:solidFill>
                  <a:srgbClr val="2429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 servizio a costo zero sino a 50.000 accessi al mese </a:t>
            </a:r>
            <a:r>
              <a:rPr lang="it-IT" sz="2400" i="0" dirty="0">
                <a:solidFill>
                  <a:srgbClr val="24292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(per accessi non intendiamo utenti registrati).</a:t>
            </a:r>
            <a:endParaRPr lang="it-IT" sz="2400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B05C7D9-322D-51C6-2D56-F1727F174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984" y="1188005"/>
            <a:ext cx="5177908" cy="570254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D4617707-AC10-46EF-C7C4-F2DD7CBAC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CA0FD85-F8E3-4FE4-5DBF-C908C2A50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87" y="18979"/>
            <a:ext cx="1070975" cy="10709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9968E1-32AA-479C-560A-4D8BD0A81B0B}"/>
              </a:ext>
            </a:extLst>
          </p:cNvPr>
          <p:cNvSpPr txBox="1"/>
          <p:nvPr/>
        </p:nvSpPr>
        <p:spPr>
          <a:xfrm>
            <a:off x="3557393" y="292856"/>
            <a:ext cx="7296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Perché utilizzare Azure con </a:t>
            </a:r>
            <a:r>
              <a:rPr lang="it-IT" sz="2800" b="1" dirty="0" err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</a:t>
            </a:r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WASM</a:t>
            </a:r>
          </a:p>
        </p:txBody>
      </p:sp>
    </p:spTree>
    <p:extLst>
      <p:ext uri="{BB962C8B-B14F-4D97-AF65-F5344CB8AC3E}">
        <p14:creationId xmlns:p14="http://schemas.microsoft.com/office/powerpoint/2010/main" val="319421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CA4C65-6344-363F-E4A3-045D7C8DD6A2}"/>
              </a:ext>
            </a:extLst>
          </p:cNvPr>
          <p:cNvSpPr txBox="1"/>
          <p:nvPr/>
        </p:nvSpPr>
        <p:spPr>
          <a:xfrm>
            <a:off x="5295087" y="292856"/>
            <a:ext cx="555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Quale protocollo è utilizzato?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48DD33-17F0-1DAF-1EE8-B6B9DF466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17" y="1961022"/>
            <a:ext cx="8435214" cy="407717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C152F1B-319D-FF67-439D-710418F0C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7092309-000E-0BF5-AB36-30E4A879C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87" y="18979"/>
            <a:ext cx="1070975" cy="10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CA4C65-6344-363F-E4A3-045D7C8DD6A2}"/>
              </a:ext>
            </a:extLst>
          </p:cNvPr>
          <p:cNvSpPr txBox="1"/>
          <p:nvPr/>
        </p:nvSpPr>
        <p:spPr>
          <a:xfrm>
            <a:off x="1453019" y="295635"/>
            <a:ext cx="941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Flow with PKCE (</a:t>
            </a:r>
            <a:r>
              <a:rPr lang="en-US" sz="2000" b="1" i="0" dirty="0">
                <a:effectLst/>
                <a:latin typeface="Space Grotesk"/>
              </a:rPr>
              <a:t>Proof Key for Code Exchange</a:t>
            </a:r>
            <a:r>
              <a:rPr lang="it-IT" sz="28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5947998F-6538-ED25-CC3F-F2C9A66CF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637565"/>
              </p:ext>
            </p:extLst>
          </p:nvPr>
        </p:nvGraphicFramePr>
        <p:xfrm>
          <a:off x="5793825" y="2256715"/>
          <a:ext cx="6096000" cy="387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3F2FCD66-B430-333C-4D13-166805124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4A86431-50C0-B037-157A-9E6A5D2D7F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387" y="18979"/>
            <a:ext cx="1070975" cy="1070975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66248C5B-E629-9717-0479-B587D8C3C566}"/>
              </a:ext>
            </a:extLst>
          </p:cNvPr>
          <p:cNvGrpSpPr/>
          <p:nvPr/>
        </p:nvGrpSpPr>
        <p:grpSpPr>
          <a:xfrm>
            <a:off x="215461" y="1466194"/>
            <a:ext cx="5352584" cy="5097352"/>
            <a:chOff x="215461" y="1466194"/>
            <a:chExt cx="5352584" cy="5097352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7AE7E47-C192-A629-FFCD-4797BE415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1" y="1466194"/>
              <a:ext cx="5352584" cy="5097352"/>
            </a:xfrm>
            <a:prstGeom prst="rect">
              <a:avLst/>
            </a:prstGeom>
          </p:spPr>
        </p:pic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0B4AA8CF-8169-0D89-0E39-C4B97EEE1CD8}"/>
                </a:ext>
              </a:extLst>
            </p:cNvPr>
            <p:cNvGrpSpPr/>
            <p:nvPr/>
          </p:nvGrpSpPr>
          <p:grpSpPr>
            <a:xfrm>
              <a:off x="2066795" y="1678488"/>
              <a:ext cx="663879" cy="461304"/>
              <a:chOff x="2066795" y="1678488"/>
              <a:chExt cx="663879" cy="461304"/>
            </a:xfrm>
          </p:grpSpPr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1C3340B8-B6A2-8E40-85B5-7536FA87AAA3}"/>
                  </a:ext>
                </a:extLst>
              </p:cNvPr>
              <p:cNvSpPr/>
              <p:nvPr/>
            </p:nvSpPr>
            <p:spPr>
              <a:xfrm>
                <a:off x="2066795" y="1764011"/>
                <a:ext cx="663879" cy="363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2CE55C58-EDCC-03D2-0170-60112AF40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3004" y="1678488"/>
                <a:ext cx="461304" cy="461304"/>
              </a:xfrm>
              <a:prstGeom prst="rect">
                <a:avLst/>
              </a:prstGeom>
            </p:spPr>
          </p:pic>
        </p:grp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F66539D7-D808-A144-F02A-9945158D6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37349" y="1678488"/>
              <a:ext cx="360129" cy="362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86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4975305" y="2643111"/>
            <a:ext cx="3523594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6600" b="1" dirty="0">
                <a:solidFill>
                  <a:srgbClr val="2429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endParaRPr lang="it-IT" sz="6600" b="1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145625-C92A-C838-7487-D26E455CB4B8}"/>
              </a:ext>
            </a:extLst>
          </p:cNvPr>
          <p:cNvSpPr txBox="1"/>
          <p:nvPr/>
        </p:nvSpPr>
        <p:spPr>
          <a:xfrm>
            <a:off x="5267194" y="3335620"/>
            <a:ext cx="3831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/>
              <a:t>-.. . -- --- 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4C5105F-5B99-09DC-D860-6CC22F2A0113}"/>
              </a:ext>
            </a:extLst>
          </p:cNvPr>
          <p:cNvGrpSpPr/>
          <p:nvPr/>
        </p:nvGrpSpPr>
        <p:grpSpPr>
          <a:xfrm>
            <a:off x="1030265" y="2366962"/>
            <a:ext cx="4036513" cy="3415040"/>
            <a:chOff x="7268227" y="3356390"/>
            <a:chExt cx="3622110" cy="306444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EF71F1D-6CB1-DDE6-65B9-CC6B5D6C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832" y="4631078"/>
              <a:ext cx="964505" cy="89682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B9E3F47-560C-9E5A-42AC-00906D20E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227" y="3356390"/>
              <a:ext cx="2657605" cy="2657605"/>
            </a:xfrm>
            <a:prstGeom prst="rect">
              <a:avLst/>
            </a:prstGeom>
          </p:spPr>
        </p:pic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B770136C-1FA4-5821-E848-7AC125158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60288" y="5524010"/>
              <a:ext cx="890004" cy="896820"/>
            </a:xfrm>
            <a:prstGeom prst="rect">
              <a:avLst/>
            </a:prstGeom>
          </p:spPr>
        </p:pic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E9D72DE1-2ED1-B015-A75C-DF9BB29BF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4290847" y="2717982"/>
            <a:ext cx="5037083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6600" b="1" dirty="0">
                <a:solidFill>
                  <a:srgbClr val="2429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Utili</a:t>
            </a:r>
            <a:endParaRPr lang="it-IT" sz="6600" b="1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10ECC1-D1E2-98D7-2FFD-56AFC5614E2C}"/>
              </a:ext>
            </a:extLst>
          </p:cNvPr>
          <p:cNvSpPr txBox="1"/>
          <p:nvPr/>
        </p:nvSpPr>
        <p:spPr>
          <a:xfrm>
            <a:off x="302170" y="4142935"/>
            <a:ext cx="11232933" cy="64633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it-IT" dirty="0">
                <a:hlinkClick r:id="rId2"/>
              </a:rPr>
              <a:t>https://docs.microsoft.com/en-us/aspnet/core/blazor/security/webassembly/hosted-with-azure-active-directory?view=aspnetcore-6.0</a:t>
            </a:r>
            <a:r>
              <a:rPr lang="it-IT" dirty="0"/>
              <a:t> 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98BD6EA-92D3-3282-5382-7BA16EFC3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01054A3-9D74-1AD3-619E-6398757C1384}"/>
              </a:ext>
            </a:extLst>
          </p:cNvPr>
          <p:cNvGrpSpPr/>
          <p:nvPr/>
        </p:nvGrpSpPr>
        <p:grpSpPr>
          <a:xfrm>
            <a:off x="1277533" y="1666342"/>
            <a:ext cx="2636850" cy="2230873"/>
            <a:chOff x="7268227" y="3356390"/>
            <a:chExt cx="3622110" cy="306444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8F74C39-A909-F369-3A21-09BE81A39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832" y="4631078"/>
              <a:ext cx="964505" cy="89682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7F34B8D4-D648-E70F-2AE7-199C5AA7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227" y="3356390"/>
              <a:ext cx="2657605" cy="2657605"/>
            </a:xfrm>
            <a:prstGeom prst="rect">
              <a:avLst/>
            </a:prstGeom>
          </p:spPr>
        </p:pic>
        <p:pic>
          <p:nvPicPr>
            <p:cNvPr id="9" name="Elemento grafico 8">
              <a:extLst>
                <a:ext uri="{FF2B5EF4-FFF2-40B4-BE49-F238E27FC236}">
                  <a16:creationId xmlns:a16="http://schemas.microsoft.com/office/drawing/2014/main" id="{98984914-5D6D-33F7-B075-21ACD652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0288" y="5524010"/>
              <a:ext cx="890004" cy="896820"/>
            </a:xfrm>
            <a:prstGeom prst="rect">
              <a:avLst/>
            </a:prstGeom>
          </p:spPr>
        </p:pic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16B9C4-E6ED-D90D-539F-DA63C30729C5}"/>
              </a:ext>
            </a:extLst>
          </p:cNvPr>
          <p:cNvSpPr txBox="1"/>
          <p:nvPr/>
        </p:nvSpPr>
        <p:spPr>
          <a:xfrm>
            <a:off x="302170" y="5001240"/>
            <a:ext cx="10219491" cy="64633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GB" dirty="0">
                <a:hlinkClick r:id="rId8"/>
              </a:rPr>
              <a:t>https://docs.microsoft.com/en-us/aspnet/core/blazor/security/webassembly/hosted-with-azure-active-directory-b2c?view=aspnetcore-6.0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F561C4C-E91E-E11A-35B0-BA9118911E20}"/>
              </a:ext>
            </a:extLst>
          </p:cNvPr>
          <p:cNvSpPr txBox="1"/>
          <p:nvPr/>
        </p:nvSpPr>
        <p:spPr>
          <a:xfrm>
            <a:off x="302170" y="5859545"/>
            <a:ext cx="9688719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GB" dirty="0">
                <a:hlinkClick r:id="rId9"/>
              </a:rPr>
              <a:t>https://blazordev.it/articoli/autenticazione-con-azure-ad-b2c-in-blazor/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005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A3F989F-6C21-6DE0-535D-4A210BFDDAB9}"/>
              </a:ext>
            </a:extLst>
          </p:cNvPr>
          <p:cNvSpPr/>
          <p:nvPr/>
        </p:nvSpPr>
        <p:spPr>
          <a:xfrm>
            <a:off x="0" y="0"/>
            <a:ext cx="12192000" cy="1070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138178E-3015-ED02-9F2F-574507584F8E}"/>
              </a:ext>
            </a:extLst>
          </p:cNvPr>
          <p:cNvSpPr txBox="1"/>
          <p:nvPr/>
        </p:nvSpPr>
        <p:spPr>
          <a:xfrm>
            <a:off x="4290847" y="2717982"/>
            <a:ext cx="7715349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5400" b="1" dirty="0">
                <a:solidFill>
                  <a:srgbClr val="2429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Grazie per l’attenzione</a:t>
            </a:r>
            <a:endParaRPr lang="it-IT" sz="5400" b="1" kern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423B10-32CA-1B94-5FE0-76DB78D4DDBE}"/>
              </a:ext>
            </a:extLst>
          </p:cNvPr>
          <p:cNvSpPr txBox="1"/>
          <p:nvPr/>
        </p:nvSpPr>
        <p:spPr>
          <a:xfrm>
            <a:off x="5785459" y="3874006"/>
            <a:ext cx="6097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L'esperienza non garantisce la credibilità, ma motiva le persone a dare l'opportunità di dimostrare di essere capace.</a:t>
            </a:r>
            <a:br>
              <a:rPr lang="it-IT" b="0" i="1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A580D9-C2EF-D853-A997-C2AA873477D7}"/>
              </a:ext>
            </a:extLst>
          </p:cNvPr>
          <p:cNvSpPr txBox="1"/>
          <p:nvPr/>
        </p:nvSpPr>
        <p:spPr>
          <a:xfrm>
            <a:off x="9939403" y="4596225"/>
            <a:ext cx="194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 dirty="0">
                <a:solidFill>
                  <a:srgbClr val="212529"/>
                </a:solidFill>
                <a:effectLst/>
                <a:latin typeface="-apple-system"/>
              </a:rPr>
              <a:t>John C. Maxwell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1D7065C-01F6-3CFB-4839-197BA97A2E28}"/>
              </a:ext>
            </a:extLst>
          </p:cNvPr>
          <p:cNvSpPr txBox="1"/>
          <p:nvPr/>
        </p:nvSpPr>
        <p:spPr>
          <a:xfrm>
            <a:off x="278811" y="6263804"/>
            <a:ext cx="4124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2"/>
                </a:solidFill>
                <a:hlinkClick r:id="rId2"/>
              </a:rPr>
              <a:t>https://www.linkedin.com/in/dandresini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9AA56FB-D6A0-F955-0463-BECA8F3B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5" y="5718024"/>
            <a:ext cx="572152" cy="57215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79D8A39-81CC-9454-D97D-86FBF0A9ED72}"/>
              </a:ext>
            </a:extLst>
          </p:cNvPr>
          <p:cNvSpPr txBox="1"/>
          <p:nvPr/>
        </p:nvSpPr>
        <p:spPr>
          <a:xfrm>
            <a:off x="891460" y="5669257"/>
            <a:ext cx="2185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Damiano Andresini </a:t>
            </a:r>
            <a:br>
              <a:rPr lang="it-IT" dirty="0"/>
            </a:br>
            <a:r>
              <a:rPr lang="it-IT" dirty="0"/>
              <a:t>@Cotrap</a:t>
            </a:r>
            <a:br>
              <a:rPr lang="it-IT" dirty="0"/>
            </a:b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37C7A1E-730B-C397-40F7-F9FA927F6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" y="18979"/>
            <a:ext cx="1033397" cy="1033397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E5192C52-8892-48C0-33A1-09EA4E8D8EBE}"/>
              </a:ext>
            </a:extLst>
          </p:cNvPr>
          <p:cNvGrpSpPr/>
          <p:nvPr/>
        </p:nvGrpSpPr>
        <p:grpSpPr>
          <a:xfrm>
            <a:off x="1277533" y="1666342"/>
            <a:ext cx="2636850" cy="2230873"/>
            <a:chOff x="7268227" y="3356390"/>
            <a:chExt cx="3622110" cy="306444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71C66BE4-D3ED-A9A6-DEA2-B3AA50B8C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832" y="4631078"/>
              <a:ext cx="964505" cy="89682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4AB250E-D1FA-A07B-87C9-C4CE97761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8227" y="3356390"/>
              <a:ext cx="2657605" cy="2657605"/>
            </a:xfrm>
            <a:prstGeom prst="rect">
              <a:avLst/>
            </a:prstGeom>
          </p:spPr>
        </p:pic>
        <p:pic>
          <p:nvPicPr>
            <p:cNvPr id="11" name="Elemento grafico 10">
              <a:extLst>
                <a:ext uri="{FF2B5EF4-FFF2-40B4-BE49-F238E27FC236}">
                  <a16:creationId xmlns:a16="http://schemas.microsoft.com/office/drawing/2014/main" id="{59B5028A-32D1-3226-88CD-1EB7AFA4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60288" y="5524010"/>
              <a:ext cx="890004" cy="896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5832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417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Segoe UI</vt:lpstr>
      <vt:lpstr>Space Grotesk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Damiano Andresini</dc:creator>
  <cp:lastModifiedBy>Damiano Andresini</cp:lastModifiedBy>
  <cp:revision>14</cp:revision>
  <dcterms:created xsi:type="dcterms:W3CDTF">2022-07-12T15:49:34Z</dcterms:created>
  <dcterms:modified xsi:type="dcterms:W3CDTF">2022-09-14T04:06:46Z</dcterms:modified>
</cp:coreProperties>
</file>